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74" r:id="rId6"/>
    <p:sldId id="272" r:id="rId7"/>
    <p:sldId id="271" r:id="rId8"/>
    <p:sldId id="260" r:id="rId9"/>
    <p:sldId id="277" r:id="rId10"/>
    <p:sldId id="273" r:id="rId11"/>
    <p:sldId id="276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504"/>
    <a:srgbClr val="BB1D10"/>
    <a:srgbClr val="DD0030"/>
    <a:srgbClr val="041D41"/>
    <a:srgbClr val="C10043"/>
    <a:srgbClr val="00325F"/>
    <a:srgbClr val="002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552" y="31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rporate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9D5666F-78C4-C248-B33B-502B434B3BE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799786"/>
            <a:ext cx="9144000" cy="1339786"/>
          </a:xfrm>
        </p:spPr>
        <p:txBody>
          <a:bodyPr anchor="b">
            <a:noAutofit/>
          </a:bodyPr>
          <a:lstStyle>
            <a:lvl1pPr algn="l">
              <a:defRPr sz="7200" b="1" i="0">
                <a:solidFill>
                  <a:schemeClr val="bg1"/>
                </a:solidFill>
                <a:latin typeface="Source Sans Pro Semibold" panose="020B0503030403020204" pitchFamily="34" charset="77"/>
                <a:cs typeface="Arial" panose="020B0604020202020204" pitchFamily="34" charset="0"/>
              </a:defRPr>
            </a:lvl1pPr>
          </a:lstStyle>
          <a:p>
            <a:r>
              <a:rPr lang="en-GB" dirty="0"/>
              <a:t>Edit master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91C4374-9396-9044-905B-2742A35CB0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66371"/>
            <a:ext cx="9144000" cy="1965385"/>
          </a:xfrm>
        </p:spPr>
        <p:txBody>
          <a:bodyPr>
            <a:normAutofit/>
          </a:bodyPr>
          <a:lstStyle>
            <a:lvl1pPr marL="0" indent="0" algn="l">
              <a:buNone/>
              <a:defRPr sz="4000">
                <a:solidFill>
                  <a:schemeClr val="bg1"/>
                </a:solidFill>
                <a:latin typeface="Source Sans Pro" panose="020B0503030403020204" pitchFamily="34" charset="77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5212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Mixed content - corporate simpl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Source Sans Pro Semibold" panose="020B05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16375"/>
          </a:xfrm>
        </p:spPr>
        <p:txBody>
          <a:bodyPr/>
          <a:lstStyle>
            <a:lvl1pPr>
              <a:defRPr>
                <a:latin typeface="Source Sans Pro" panose="020B0503030403020204" pitchFamily="34" charset="77"/>
              </a:defRPr>
            </a:lvl1pPr>
            <a:lvl2pPr>
              <a:defRPr>
                <a:latin typeface="Source Sans Pro" panose="020B0503030403020204" pitchFamily="34" charset="77"/>
              </a:defRPr>
            </a:lvl2pPr>
            <a:lvl3pPr>
              <a:defRPr>
                <a:latin typeface="Source Sans Pro" panose="020B0503030403020204" pitchFamily="34" charset="77"/>
              </a:defRPr>
            </a:lvl3pPr>
            <a:lvl4pPr>
              <a:defRPr>
                <a:latin typeface="Source Sans Pro" panose="020B0503030403020204" pitchFamily="34" charset="77"/>
              </a:defRPr>
            </a:lvl4pPr>
            <a:lvl5pPr>
              <a:defRPr>
                <a:latin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16375"/>
          </a:xfrm>
        </p:spPr>
        <p:txBody>
          <a:bodyPr/>
          <a:lstStyle>
            <a:lvl1pPr>
              <a:defRPr>
                <a:latin typeface="Source Sans Pro" panose="020B0503030403020204" pitchFamily="34" charset="77"/>
              </a:defRPr>
            </a:lvl1pPr>
            <a:lvl2pPr>
              <a:defRPr>
                <a:latin typeface="Source Sans Pro" panose="020B0503030403020204" pitchFamily="34" charset="77"/>
              </a:defRPr>
            </a:lvl2pPr>
            <a:lvl3pPr>
              <a:defRPr>
                <a:latin typeface="Source Sans Pro" panose="020B0503030403020204" pitchFamily="34" charset="77"/>
              </a:defRPr>
            </a:lvl3pPr>
            <a:lvl4pPr>
              <a:defRPr>
                <a:latin typeface="Source Sans Pro" panose="020B0503030403020204" pitchFamily="34" charset="77"/>
              </a:defRPr>
            </a:lvl4pPr>
            <a:lvl5pPr>
              <a:defRPr>
                <a:latin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4972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Mixed content - corporate simpl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059084"/>
          </a:xfrm>
        </p:spPr>
        <p:txBody>
          <a:bodyPr anchor="b"/>
          <a:lstStyle>
            <a:lvl1pPr>
              <a:defRPr sz="3200" b="1" i="0">
                <a:latin typeface="Source Sans Pro Semibold" panose="020B05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>
                <a:latin typeface="Source Sans Pro" panose="020B0503030403020204" pitchFamily="34" charset="7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1747777"/>
            <a:ext cx="3932237" cy="4113273"/>
          </a:xfrm>
        </p:spPr>
        <p:txBody>
          <a:bodyPr/>
          <a:lstStyle>
            <a:lvl1pPr marL="0" indent="0">
              <a:buNone/>
              <a:defRPr sz="1600">
                <a:latin typeface="Source Sans Pro" panose="020B0503030403020204" pitchFamily="34" charset="7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4440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Mixed content - corporate simpl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Source Sans Pro Semibold" panose="020B05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4054474"/>
          </a:xfrm>
        </p:spPr>
        <p:txBody>
          <a:bodyPr/>
          <a:lstStyle>
            <a:lvl1pPr>
              <a:defRPr>
                <a:latin typeface="Source Sans Pro" panose="020B0503030403020204" pitchFamily="34" charset="77"/>
              </a:defRPr>
            </a:lvl1pPr>
            <a:lvl2pPr>
              <a:defRPr>
                <a:latin typeface="Source Sans Pro" panose="020B0503030403020204" pitchFamily="34" charset="77"/>
              </a:defRPr>
            </a:lvl2pPr>
            <a:lvl3pPr>
              <a:defRPr>
                <a:latin typeface="Source Sans Pro" panose="020B0503030403020204" pitchFamily="34" charset="77"/>
              </a:defRPr>
            </a:lvl3pPr>
            <a:lvl4pPr>
              <a:defRPr>
                <a:latin typeface="Source Sans Pro" panose="020B0503030403020204" pitchFamily="34" charset="77"/>
              </a:defRPr>
            </a:lvl4pPr>
            <a:lvl5pPr>
              <a:defRPr>
                <a:latin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9432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xed content - corporate side ba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8976360" cy="1325563"/>
          </a:xfrm>
        </p:spPr>
        <p:txBody>
          <a:bodyPr/>
          <a:lstStyle>
            <a:lvl1pPr>
              <a:defRPr b="1" i="0">
                <a:latin typeface="Source Sans Pro Semibold" panose="020B05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3DFB8-0127-4643-8216-B6593D74A76C}" type="datetimeFigureOut">
              <a:rPr lang="en-GB" smtClean="0"/>
              <a:t>18/04/2023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1203960" cy="365125"/>
          </a:xfrm>
        </p:spPr>
        <p:txBody>
          <a:bodyPr/>
          <a:lstStyle/>
          <a:p>
            <a:fld id="{6CFC18F1-16E9-4069-A682-7E888F0DDC51}" type="slidenum">
              <a:rPr lang="en-GB" smtClean="0"/>
              <a:t>‹#›</a:t>
            </a:fld>
            <a:endParaRPr lang="en-GB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F71D3D4-66AA-8842-954C-FAB881C19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8976360" cy="4054474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Source Sans Pro" panose="020B0503030403020204" pitchFamily="34" charset="77"/>
              </a:defRPr>
            </a:lvl1pPr>
            <a:lvl2pPr>
              <a:defRPr>
                <a:solidFill>
                  <a:schemeClr val="bg1"/>
                </a:solidFill>
                <a:latin typeface="Source Sans Pro" panose="020B0503030403020204" pitchFamily="34" charset="77"/>
              </a:defRPr>
            </a:lvl2pPr>
            <a:lvl3pPr>
              <a:defRPr>
                <a:solidFill>
                  <a:schemeClr val="bg1"/>
                </a:solidFill>
                <a:latin typeface="Source Sans Pro" panose="020B0503030403020204" pitchFamily="34" charset="77"/>
              </a:defRPr>
            </a:lvl3pPr>
            <a:lvl4pPr>
              <a:defRPr>
                <a:solidFill>
                  <a:schemeClr val="bg1"/>
                </a:solidFill>
                <a:latin typeface="Source Sans Pro" panose="020B0503030403020204" pitchFamily="34" charset="77"/>
              </a:defRPr>
            </a:lvl4pPr>
            <a:lvl5pPr>
              <a:defRPr>
                <a:solidFill>
                  <a:schemeClr val="bg1"/>
                </a:solidFill>
                <a:latin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4029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corpora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solidFill>
                  <a:schemeClr val="bg1"/>
                </a:solidFill>
                <a:latin typeface="Source Sans Pro Semibold" panose="020B05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4054474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Source Sans Pro" panose="020B0503030403020204" pitchFamily="34" charset="77"/>
              </a:defRPr>
            </a:lvl1pPr>
            <a:lvl2pPr>
              <a:defRPr>
                <a:solidFill>
                  <a:schemeClr val="bg1"/>
                </a:solidFill>
                <a:latin typeface="Source Sans Pro" panose="020B0503030403020204" pitchFamily="34" charset="77"/>
              </a:defRPr>
            </a:lvl2pPr>
            <a:lvl3pPr>
              <a:defRPr>
                <a:solidFill>
                  <a:schemeClr val="bg1"/>
                </a:solidFill>
                <a:latin typeface="Source Sans Pro" panose="020B0503030403020204" pitchFamily="34" charset="77"/>
              </a:defRPr>
            </a:lvl3pPr>
            <a:lvl4pPr>
              <a:defRPr>
                <a:solidFill>
                  <a:schemeClr val="bg1"/>
                </a:solidFill>
                <a:latin typeface="Source Sans Pro" panose="020B0503030403020204" pitchFamily="34" charset="77"/>
              </a:defRPr>
            </a:lvl4pPr>
            <a:lvl5pPr>
              <a:defRPr>
                <a:solidFill>
                  <a:schemeClr val="bg1"/>
                </a:solidFill>
                <a:latin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4846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Mixed content - simple whit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Source Sans Pro Semibold" panose="020B05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16375"/>
          </a:xfrm>
        </p:spPr>
        <p:txBody>
          <a:bodyPr/>
          <a:lstStyle>
            <a:lvl1pPr>
              <a:defRPr>
                <a:latin typeface="Source Sans Pro" panose="020B0503030403020204" pitchFamily="34" charset="77"/>
              </a:defRPr>
            </a:lvl1pPr>
            <a:lvl2pPr>
              <a:defRPr>
                <a:latin typeface="Source Sans Pro" panose="020B0503030403020204" pitchFamily="34" charset="77"/>
              </a:defRPr>
            </a:lvl2pPr>
            <a:lvl3pPr>
              <a:defRPr>
                <a:latin typeface="Source Sans Pro" panose="020B0503030403020204" pitchFamily="34" charset="77"/>
              </a:defRPr>
            </a:lvl3pPr>
            <a:lvl4pPr>
              <a:defRPr>
                <a:latin typeface="Source Sans Pro" panose="020B0503030403020204" pitchFamily="34" charset="77"/>
              </a:defRPr>
            </a:lvl4pPr>
            <a:lvl5pPr>
              <a:defRPr>
                <a:latin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16375"/>
          </a:xfrm>
        </p:spPr>
        <p:txBody>
          <a:bodyPr/>
          <a:lstStyle>
            <a:lvl1pPr>
              <a:defRPr>
                <a:latin typeface="Source Sans Pro" panose="020B0503030403020204" pitchFamily="34" charset="77"/>
              </a:defRPr>
            </a:lvl1pPr>
            <a:lvl2pPr>
              <a:defRPr>
                <a:latin typeface="Source Sans Pro" panose="020B0503030403020204" pitchFamily="34" charset="77"/>
              </a:defRPr>
            </a:lvl2pPr>
            <a:lvl3pPr>
              <a:defRPr>
                <a:latin typeface="Source Sans Pro" panose="020B0503030403020204" pitchFamily="34" charset="77"/>
              </a:defRPr>
            </a:lvl3pPr>
            <a:lvl4pPr>
              <a:defRPr>
                <a:latin typeface="Source Sans Pro" panose="020B0503030403020204" pitchFamily="34" charset="77"/>
              </a:defRPr>
            </a:lvl4pPr>
            <a:lvl5pPr>
              <a:defRPr>
                <a:latin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572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Mixed content - simple whit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059084"/>
          </a:xfrm>
        </p:spPr>
        <p:txBody>
          <a:bodyPr anchor="b"/>
          <a:lstStyle>
            <a:lvl1pPr>
              <a:defRPr sz="3200" b="1" i="0">
                <a:latin typeface="Source Sans Pro Semibold" panose="020B05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>
                <a:latin typeface="Source Sans Pro" panose="020B0503030403020204" pitchFamily="34" charset="7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1747777"/>
            <a:ext cx="3932237" cy="4113273"/>
          </a:xfrm>
        </p:spPr>
        <p:txBody>
          <a:bodyPr/>
          <a:lstStyle>
            <a:lvl1pPr marL="0" indent="0">
              <a:buNone/>
              <a:defRPr sz="1600">
                <a:latin typeface="Source Sans Pro" panose="020B0503030403020204" pitchFamily="34" charset="7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0626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Mixed content - simple whit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Source Sans Pro Semibold" panose="020B05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4112838"/>
          </a:xfrm>
        </p:spPr>
        <p:txBody>
          <a:bodyPr/>
          <a:lstStyle>
            <a:lvl1pPr>
              <a:defRPr>
                <a:latin typeface="Source Sans Pro" panose="020B0503030403020204" pitchFamily="34" charset="77"/>
              </a:defRPr>
            </a:lvl1pPr>
            <a:lvl2pPr>
              <a:defRPr>
                <a:latin typeface="Source Sans Pro" panose="020B0503030403020204" pitchFamily="34" charset="77"/>
              </a:defRPr>
            </a:lvl2pPr>
            <a:lvl3pPr>
              <a:defRPr>
                <a:latin typeface="Source Sans Pro" panose="020B0503030403020204" pitchFamily="34" charset="77"/>
              </a:defRPr>
            </a:lvl3pPr>
            <a:lvl4pPr>
              <a:defRPr>
                <a:latin typeface="Source Sans Pro" panose="020B0503030403020204" pitchFamily="34" charset="77"/>
              </a:defRPr>
            </a:lvl4pPr>
            <a:lvl5pPr>
              <a:defRPr>
                <a:latin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7674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77"/>
              </a:defRPr>
            </a:lvl1pPr>
          </a:lstStyle>
          <a:p>
            <a:fld id="{A323DFB8-0127-4643-8216-B6593D74A76C}" type="datetimeFigureOut">
              <a:rPr lang="en-GB" smtClean="0"/>
              <a:pPr/>
              <a:t>18/04/2023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77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77"/>
              </a:defRPr>
            </a:lvl1pPr>
          </a:lstStyle>
          <a:p>
            <a:fld id="{6CFC18F1-16E9-4069-A682-7E888F0DDC5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5831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1" r:id="rId2"/>
    <p:sldLayoutId id="2147483674" r:id="rId3"/>
    <p:sldLayoutId id="2147483661" r:id="rId4"/>
    <p:sldLayoutId id="2147483662" r:id="rId5"/>
    <p:sldLayoutId id="2147483663" r:id="rId6"/>
    <p:sldLayoutId id="2147483652" r:id="rId7"/>
    <p:sldLayoutId id="2147483657" r:id="rId8"/>
    <p:sldLayoutId id="2147483650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Source Sans Pro Semibold" panose="020B05030304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ource Sans Pro" panose="020B0503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ource Sans Pro" panose="020B0503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ource Sans Pro" panose="020B0503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ource Sans Pro" panose="020B0503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ource Sans Pro" panose="020B0503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8DC06-AB8C-467D-AE1A-3E56FBA9D9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Modelling Camp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859A7C-140D-4335-BF22-63592C8306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Earth observation</a:t>
            </a:r>
          </a:p>
          <a:p>
            <a:r>
              <a:rPr lang="en-GB" dirty="0"/>
              <a:t>Group 4</a:t>
            </a:r>
          </a:p>
        </p:txBody>
      </p:sp>
    </p:spTree>
    <p:extLst>
      <p:ext uri="{BB962C8B-B14F-4D97-AF65-F5344CB8AC3E}">
        <p14:creationId xmlns:p14="http://schemas.microsoft.com/office/powerpoint/2010/main" val="3962728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81446-1623-4C99-9B14-92D234E34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longitude</a:t>
            </a:r>
            <a:r>
              <a:rPr lang="en-GB" dirty="0"/>
              <a:t> </a:t>
            </a:r>
          </a:p>
          <a:p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latitude</a:t>
            </a:r>
            <a:r>
              <a:rPr lang="en-GB" dirty="0"/>
              <a:t> </a:t>
            </a:r>
          </a:p>
          <a:p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start_date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</a:t>
            </a:r>
            <a:r>
              <a:rPr lang="en-GB" dirty="0"/>
              <a:t>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end_date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</a:t>
            </a:r>
            <a:r>
              <a:rPr lang="en-GB" dirty="0"/>
              <a:t> 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source,</a:t>
            </a:r>
            <a:r>
              <a:rPr lang="en-GB" dirty="0"/>
              <a:t>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horizon_lower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</a:t>
            </a:r>
            <a:r>
              <a:rPr lang="en-GB" dirty="0"/>
              <a:t>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horizon_upper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</a:t>
            </a:r>
            <a:r>
              <a:rPr lang="en-GB" dirty="0"/>
              <a:t>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aluminium_extractable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</a:t>
            </a:r>
            <a:r>
              <a:rPr lang="en-GB" dirty="0"/>
              <a:t>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boron_extractable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</a:t>
            </a:r>
            <a:r>
              <a:rPr lang="en-GB" dirty="0"/>
              <a:t>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calcium_extractable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</a:t>
            </a:r>
            <a:r>
              <a:rPr lang="en-GB" dirty="0"/>
              <a:t>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carbon_organic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</a:t>
            </a:r>
            <a:r>
              <a:rPr lang="en-GB" dirty="0"/>
              <a:t>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carbon_total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</a:t>
            </a:r>
            <a:r>
              <a:rPr lang="en-GB" dirty="0"/>
              <a:t>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copper_extractable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</a:t>
            </a:r>
            <a:r>
              <a:rPr lang="en-GB" dirty="0"/>
              <a:t>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electrical_conductivity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</a:t>
            </a:r>
            <a:r>
              <a:rPr lang="en-GB" dirty="0"/>
              <a:t>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iron_extractable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</a:t>
            </a:r>
            <a:r>
              <a:rPr lang="en-GB" dirty="0"/>
              <a:t>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magnesium_extractable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</a:t>
            </a:r>
            <a:r>
              <a:rPr lang="en-GB" dirty="0"/>
              <a:t>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manganese_extractable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</a:t>
            </a:r>
            <a:r>
              <a:rPr lang="en-GB" dirty="0"/>
              <a:t>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nitrogen_total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</a:t>
            </a:r>
            <a:r>
              <a:rPr lang="en-GB" dirty="0"/>
              <a:t>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ph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</a:t>
            </a:r>
            <a:r>
              <a:rPr lang="en-GB" dirty="0"/>
              <a:t>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phosphorus_extractable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potassium_extractable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</a:t>
            </a:r>
            <a:r>
              <a:rPr lang="en-GB" dirty="0"/>
              <a:t>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sodium_extractable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</a:t>
            </a:r>
            <a:r>
              <a:rPr lang="en-GB" dirty="0"/>
              <a:t>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sulphur_extractable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</a:t>
            </a:r>
            <a:r>
              <a:rPr lang="en-GB" dirty="0"/>
              <a:t>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zinc_extractable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20660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Map&#10;&#10;Description automatically generated">
            <a:extLst>
              <a:ext uri="{FF2B5EF4-FFF2-40B4-BE49-F238E27FC236}">
                <a16:creationId xmlns:a16="http://schemas.microsoft.com/office/drawing/2014/main" id="{FDA0C236-3EDD-8345-8B9C-7A1816A5E71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1" b="9711"/>
          <a:stretch>
            <a:fillRect/>
          </a:stretch>
        </p:blipFill>
        <p:spPr>
          <a:xfrm>
            <a:off x="368299" y="885370"/>
            <a:ext cx="4848723" cy="4245127"/>
          </a:xfrm>
        </p:spPr>
      </p:pic>
      <p:pic>
        <p:nvPicPr>
          <p:cNvPr id="12" name="Picture 11" descr="Map&#10;&#10;Description automatically generated">
            <a:extLst>
              <a:ext uri="{FF2B5EF4-FFF2-40B4-BE49-F238E27FC236}">
                <a16:creationId xmlns:a16="http://schemas.microsoft.com/office/drawing/2014/main" id="{6364A971-41CE-ECF7-A4D4-ACFC8B0F944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2443" y="1064381"/>
            <a:ext cx="6180163" cy="3712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387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ED3F0791-5492-B634-94C5-561B971EDA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808" y="620661"/>
            <a:ext cx="4170773" cy="4591469"/>
          </a:xfrm>
          <a:prstGeom prst="rect">
            <a:avLst/>
          </a:prstGeom>
        </p:spPr>
      </p:pic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2C262816-BEB4-867A-8189-EB531B1B864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5819" y="501809"/>
            <a:ext cx="4072181" cy="4754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266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B0C0149C-070B-50F1-2397-D40975B415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923" y="1310456"/>
            <a:ext cx="9278154" cy="423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428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81ADEC0F-FE33-4D42-17C1-2EBA62B3B6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841" y="111709"/>
            <a:ext cx="10322207" cy="547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617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1B305A19-5034-7AA5-FCE3-E8E9C1921E9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36" y="92691"/>
            <a:ext cx="6366828" cy="5710492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67FBDFF-B1A8-DC2F-7901-F778AF1F0B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493758" y="879380"/>
            <a:ext cx="10420048" cy="4016375"/>
          </a:xfrm>
        </p:spPr>
        <p:txBody>
          <a:bodyPr/>
          <a:lstStyle/>
          <a:p>
            <a:r>
              <a:rPr lang="en-US" dirty="0"/>
              <a:t>673*1275*23</a:t>
            </a:r>
          </a:p>
          <a:p>
            <a:r>
              <a:rPr lang="en-US" dirty="0"/>
              <a:t>168.25*318.00 km^2</a:t>
            </a:r>
          </a:p>
        </p:txBody>
      </p:sp>
    </p:spTree>
    <p:extLst>
      <p:ext uri="{BB962C8B-B14F-4D97-AF65-F5344CB8AC3E}">
        <p14:creationId xmlns:p14="http://schemas.microsoft.com/office/powerpoint/2010/main" val="2653049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map&#10;&#10;Description automatically generated">
            <a:extLst>
              <a:ext uri="{FF2B5EF4-FFF2-40B4-BE49-F238E27FC236}">
                <a16:creationId xmlns:a16="http://schemas.microsoft.com/office/drawing/2014/main" id="{A4CD3F88-4FD5-C5C9-C8F3-1F13FB3F09C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1047" y="263179"/>
            <a:ext cx="8456991" cy="5554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197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79C2234-A2EB-ADC2-7054-16AF6F532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Future works</a:t>
            </a:r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92A3608-5B31-33C9-FDBE-008F0BD2D4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420048" cy="4016375"/>
          </a:xfrm>
        </p:spPr>
        <p:txBody>
          <a:bodyPr/>
          <a:lstStyle/>
          <a:p>
            <a:r>
              <a:rPr lang="en-US" dirty="0"/>
              <a:t>Process the data</a:t>
            </a:r>
          </a:p>
          <a:p>
            <a:r>
              <a:rPr lang="en-US" dirty="0"/>
              <a:t>Build the model</a:t>
            </a:r>
          </a:p>
          <a:p>
            <a:r>
              <a:rPr lang="en-US" dirty="0"/>
              <a:t>Assess the performance</a:t>
            </a:r>
          </a:p>
          <a:p>
            <a:r>
              <a:rPr lang="en-US" dirty="0"/>
              <a:t>Improve the performance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82205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he University of Edinburgh">
      <a:dk1>
        <a:srgbClr val="041D41"/>
      </a:dk1>
      <a:lt1>
        <a:srgbClr val="FFFFFF"/>
      </a:lt1>
      <a:dk2>
        <a:srgbClr val="5E5E5E"/>
      </a:dk2>
      <a:lt2>
        <a:srgbClr val="DDDDDD"/>
      </a:lt2>
      <a:accent1>
        <a:srgbClr val="DC0030"/>
      </a:accent1>
      <a:accent2>
        <a:srgbClr val="76BB1E"/>
      </a:accent2>
      <a:accent3>
        <a:srgbClr val="00C1DD"/>
      </a:accent3>
      <a:accent4>
        <a:srgbClr val="838383"/>
      </a:accent4>
      <a:accent5>
        <a:srgbClr val="F6A800"/>
      </a:accent5>
      <a:accent6>
        <a:srgbClr val="D6006C"/>
      </a:accent6>
      <a:hlink>
        <a:srgbClr val="0089AA"/>
      </a:hlink>
      <a:folHlink>
        <a:srgbClr val="B2B2B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0 Corporate" id="{211A8570-7D3F-F84C-9E20-F9F49A9A078F}" vid="{93277205-B6F8-FC4C-9455-695932AB1DB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015892CFA0840439322379B1904F8E4" ma:contentTypeVersion="2" ma:contentTypeDescription="Create a new document." ma:contentTypeScope="" ma:versionID="fe507135fc8afe26765cc02718a4a161">
  <xsd:schema xmlns:xsd="http://www.w3.org/2001/XMLSchema" xmlns:xs="http://www.w3.org/2001/XMLSchema" xmlns:p="http://schemas.microsoft.com/office/2006/metadata/properties" xmlns:ns2="6e60b8b3-3f5a-4092-a13f-76dc830a9c5b" targetNamespace="http://schemas.microsoft.com/office/2006/metadata/properties" ma:root="true" ma:fieldsID="ceccf8a52513ac48183efa1a49171313" ns2:_="">
    <xsd:import namespace="6e60b8b3-3f5a-4092-a13f-76dc830a9c5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60b8b3-3f5a-4092-a13f-76dc830a9c5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5FFA210-DCDE-412D-8A94-B04E8DDEAFB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DB61FD66-1BB9-4CE5-8630-A0526BB84F8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3F3200-ED4A-44A3-9937-EF3976BF4B1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e60b8b3-3f5a-4092-a13f-76dc830a9c5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2020 open to the world powerpoint template</Template>
  <TotalTime>0</TotalTime>
  <Words>110</Words>
  <Application>Microsoft Office PowerPoint</Application>
  <PresentationFormat>Widescreen</PresentationFormat>
  <Paragraphs>13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Source Sans Pro</vt:lpstr>
      <vt:lpstr>Source Sans Pro Semibold</vt:lpstr>
      <vt:lpstr>Office Theme</vt:lpstr>
      <vt:lpstr>Modelling Camp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works</vt:lpstr>
    </vt:vector>
  </TitlesOfParts>
  <Manager/>
  <Company>The University of Edinburgh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ROSS Steven</dc:creator>
  <cp:keywords/>
  <dc:description/>
  <cp:lastModifiedBy>yiming</cp:lastModifiedBy>
  <cp:revision>9</cp:revision>
  <dcterms:created xsi:type="dcterms:W3CDTF">2020-09-15T09:54:01Z</dcterms:created>
  <dcterms:modified xsi:type="dcterms:W3CDTF">2023-04-18T14:59:09Z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0x0101006015892CFA0840439322379B1904F8E4</vt:lpwstr>
  </property>
</Properties>
</file>

<file path=docProps/thumbnail.jpeg>
</file>